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9144000"/>
  <p:notesSz cx="6858000" cy="9144000"/>
  <p:embeddedFontLst>
    <p:embeddedFont>
      <p:font typeface="Candara"/>
      <p:regular r:id="rId16"/>
      <p:bold r:id="rId17"/>
      <p:italic r:id="rId18"/>
      <p:boldItalic r:id="rId19"/>
    </p:embeddedFont>
    <p:embeddedFont>
      <p:font typeface="PT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TSans-regular.fntdata"/><Relationship Id="rId11" Type="http://schemas.openxmlformats.org/officeDocument/2006/relationships/slide" Target="slides/slide6.xml"/><Relationship Id="rId22" Type="http://schemas.openxmlformats.org/officeDocument/2006/relationships/font" Target="fonts/PTSans-italic.fntdata"/><Relationship Id="rId10" Type="http://schemas.openxmlformats.org/officeDocument/2006/relationships/slide" Target="slides/slide5.xml"/><Relationship Id="rId21" Type="http://schemas.openxmlformats.org/officeDocument/2006/relationships/font" Target="fonts/PTSans-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PT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andara-bold.fntdata"/><Relationship Id="rId16" Type="http://schemas.openxmlformats.org/officeDocument/2006/relationships/font" Target="fonts/Candara-regular.fntdata"/><Relationship Id="rId5" Type="http://schemas.openxmlformats.org/officeDocument/2006/relationships/notesMaster" Target="notesMasters/notesMaster1.xml"/><Relationship Id="rId19" Type="http://schemas.openxmlformats.org/officeDocument/2006/relationships/font" Target="fonts/Candara-boldItalic.fntdata"/><Relationship Id="rId6" Type="http://schemas.openxmlformats.org/officeDocument/2006/relationships/slide" Target="slides/slide1.xml"/><Relationship Id="rId18" Type="http://schemas.openxmlformats.org/officeDocument/2006/relationships/font" Target="fonts/Candara-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p1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Creando el Cuerpo del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En el ejemplo, en el cuerpo del package </a:t>
            </a:r>
            <a:r>
              <a:rPr b="1" lang="es-MX" sz="1200">
                <a:solidFill>
                  <a:schemeClr val="dk1"/>
                </a:solidFill>
                <a:latin typeface="Calibri"/>
                <a:ea typeface="Calibri"/>
                <a:cs typeface="Calibri"/>
                <a:sym typeface="Calibri"/>
              </a:rPr>
              <a:t>PKG_DATOS_EMP</a:t>
            </a:r>
            <a:r>
              <a:rPr lang="es-MX" sz="1200">
                <a:solidFill>
                  <a:schemeClr val="dk1"/>
                </a:solidFill>
                <a:latin typeface="Calibri"/>
                <a:ea typeface="Calibri"/>
                <a:cs typeface="Calibri"/>
                <a:sym typeface="Calibri"/>
              </a:rPr>
              <a:t> se implementa la </a:t>
            </a:r>
            <a:r>
              <a:rPr b="1" lang="es-MX" sz="1200">
                <a:solidFill>
                  <a:schemeClr val="dk1"/>
                </a:solidFill>
                <a:latin typeface="Calibri"/>
                <a:ea typeface="Calibri"/>
                <a:cs typeface="Calibri"/>
                <a:sym typeface="Calibri"/>
              </a:rPr>
              <a:t>función pública FN_OBT_DEPTO</a:t>
            </a:r>
            <a:r>
              <a:rPr lang="es-MX" sz="1200">
                <a:solidFill>
                  <a:schemeClr val="dk1"/>
                </a:solidFill>
                <a:latin typeface="Calibri"/>
                <a:ea typeface="Calibri"/>
                <a:cs typeface="Calibri"/>
                <a:sym typeface="Calibri"/>
              </a:rPr>
              <a:t> (definida en la especificación del package) la que a partir del código ingresado como parámetro de entrada obtiene el nombre del departamento que le corresponde en la variable global v_nombre_depto definida en la mismo package. La función del package además posee un control de excepciones si el código ingresado no existe </a:t>
            </a:r>
            <a:endParaRPr/>
          </a:p>
        </p:txBody>
      </p:sp>
      <p:sp>
        <p:nvSpPr>
          <p:cNvPr id="216" name="Google Shape;216;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p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6" name="Google Shape;16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Package PL/SQL</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Corresponde a un grupo o encapsulamiento de diferentes componentes PL/SQL relacionados, lógicamente haciéndolos una unidad:</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Tipos PL/SQL.</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Variables, estructuras de datos, excepciones y cursores.</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Subprogramas: procedimientos y funciones.</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Consta de dos partes (las que se almacenan por separado en el diccionario de dato):</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Una especificación.</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Un cuerpo.</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Permite al servidor Oracle leer múltiples objetos en memoria a la vez.</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Después que se ha escrito y compilado el contenido puede ser compartido con muchas aplicaciones</a:t>
            </a:r>
            <a:r>
              <a:rPr lang="es-MX"/>
              <a:t> </a:t>
            </a:r>
            <a:endParaRPr/>
          </a:p>
        </p:txBody>
      </p:sp>
      <p:sp>
        <p:nvSpPr>
          <p:cNvPr id="167" name="Google Shape;167;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p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3" name="Google Shape;173;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Componentes de un Package PL/SQL</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 creación de un package consta de dos partes:</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La especificación del Package:</a:t>
            </a:r>
            <a:r>
              <a:rPr lang="es-MX" sz="1200">
                <a:solidFill>
                  <a:schemeClr val="dk1"/>
                </a:solidFill>
                <a:latin typeface="Calibri"/>
                <a:ea typeface="Calibri"/>
                <a:cs typeface="Calibri"/>
                <a:sym typeface="Calibri"/>
              </a:rPr>
              <a:t> </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Es la que puede ser usada por nuestras aplicaciones. Aquí se declaran los tipos, variables, constantes, cursores y subprogramas para uso público.</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La especificación también puede incluir PRAGMAS que son directivas para el compilador.</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El cuerpo del Package:</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Contiene información de sus propios subprogramas y la implementación completa de los subprogramas declarados en la parte de especificación. </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También se definen constructores PL/SQL como son tipos de variables, constantes, excepciones y cursores. La especificación también puede incluir PRAGMAS que son directivas para el compilador.</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Si la especificación del package no contiene declaración de subprogramas entonces no se requiere un cuerpo para el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Los Componentes o Constructores Públicos:</a:t>
            </a:r>
            <a:r>
              <a:rPr lang="es-MX" sz="1200">
                <a:solidFill>
                  <a:schemeClr val="dk1"/>
                </a:solidFill>
                <a:latin typeface="Calibri"/>
                <a:ea typeface="Calibri"/>
                <a:cs typeface="Calibri"/>
                <a:sym typeface="Calibri"/>
              </a:rPr>
              <a:t> son declarados en la especificación del package y pueden ser referenciados por cualquier aplicación del servidor Oracle externa al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Los Componentes o Constructores Privados:</a:t>
            </a:r>
            <a:r>
              <a:rPr lang="es-MX" sz="1200">
                <a:solidFill>
                  <a:schemeClr val="dk1"/>
                </a:solidFill>
                <a:latin typeface="Calibri"/>
                <a:ea typeface="Calibri"/>
                <a:cs typeface="Calibri"/>
                <a:sym typeface="Calibri"/>
              </a:rPr>
              <a:t> están en el cuerpo del package y pueden ser referenciados sólo por otros constructores dentro del mismo cuerpo del package. También pueden referenciar a los componentes públicos del package </a:t>
            </a:r>
            <a:endParaRPr/>
          </a:p>
        </p:txBody>
      </p:sp>
      <p:sp>
        <p:nvSpPr>
          <p:cNvPr id="174" name="Google Shape;174;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p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0" name="Google Shape;180;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Visibilidad de los Componentes de un Package PL/SQL</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 visibilidad de un componente significa que éste puede ser referenciado y usado por otros componentes u objetos. La visibilidad depende si ellos son declarados en forma local (privado) o global (público).</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Los componentes locales son visibles dentro de la estructura en la cual ellos son declarados:</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Las variables definidas en un subprograma pueden ser referenciadas dentro del subprograma y no son visibles a componentes externos. Por ejemplo </a:t>
            </a:r>
            <a:r>
              <a:rPr b="1" lang="es-MX" sz="1200">
                <a:solidFill>
                  <a:schemeClr val="dk1"/>
                </a:solidFill>
                <a:latin typeface="Calibri"/>
                <a:ea typeface="Calibri"/>
                <a:cs typeface="Calibri"/>
                <a:sym typeface="Calibri"/>
              </a:rPr>
              <a:t>var_local</a:t>
            </a:r>
            <a:r>
              <a:rPr lang="es-MX" sz="1200">
                <a:solidFill>
                  <a:schemeClr val="dk1"/>
                </a:solidFill>
                <a:latin typeface="Calibri"/>
                <a:ea typeface="Calibri"/>
                <a:cs typeface="Calibri"/>
                <a:sym typeface="Calibri"/>
              </a:rPr>
              <a:t> puede ser usado en el procedimiento A.</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Las variables privadas del package que son declaradas en el cuerpo del package:</a:t>
            </a:r>
            <a:endParaRPr sz="1100">
              <a:solidFill>
                <a:schemeClr val="dk1"/>
              </a:solidFill>
              <a:latin typeface="Calibri"/>
              <a:ea typeface="Calibri"/>
              <a:cs typeface="Calibri"/>
              <a:sym typeface="Calibri"/>
            </a:endParaRPr>
          </a:p>
          <a:p>
            <a:pPr indent="0" lvl="2" marL="914400" rtl="0" algn="l">
              <a:spcBef>
                <a:spcPts val="0"/>
              </a:spcBef>
              <a:spcAft>
                <a:spcPts val="0"/>
              </a:spcAft>
              <a:buNone/>
            </a:pPr>
            <a:r>
              <a:rPr lang="es-MX" sz="1200">
                <a:solidFill>
                  <a:schemeClr val="dk1"/>
                </a:solidFill>
                <a:latin typeface="Calibri"/>
                <a:ea typeface="Calibri"/>
                <a:cs typeface="Calibri"/>
                <a:sym typeface="Calibri"/>
              </a:rPr>
              <a:t>Pueden ser referenciadas por otro componente en el mismo cuerpo del package. </a:t>
            </a:r>
            <a:endParaRPr sz="1100">
              <a:solidFill>
                <a:schemeClr val="dk1"/>
              </a:solidFill>
              <a:latin typeface="Calibri"/>
              <a:ea typeface="Calibri"/>
              <a:cs typeface="Calibri"/>
              <a:sym typeface="Calibri"/>
            </a:endParaRPr>
          </a:p>
          <a:p>
            <a:pPr indent="0" lvl="2" marL="914400" rtl="0" algn="l">
              <a:spcBef>
                <a:spcPts val="0"/>
              </a:spcBef>
              <a:spcAft>
                <a:spcPts val="0"/>
              </a:spcAft>
              <a:buNone/>
            </a:pPr>
            <a:r>
              <a:rPr lang="es-MX" sz="1200">
                <a:solidFill>
                  <a:schemeClr val="dk1"/>
                </a:solidFill>
                <a:latin typeface="Calibri"/>
                <a:ea typeface="Calibri"/>
                <a:cs typeface="Calibri"/>
                <a:sym typeface="Calibri"/>
              </a:rPr>
              <a:t>No son visibles a ningún subprograma u objetos que están fuera del package. Por ejemplo </a:t>
            </a:r>
            <a:r>
              <a:rPr b="1" lang="es-MX" sz="1200">
                <a:solidFill>
                  <a:schemeClr val="dk1"/>
                </a:solidFill>
                <a:latin typeface="Calibri"/>
                <a:ea typeface="Calibri"/>
                <a:cs typeface="Calibri"/>
                <a:sym typeface="Calibri"/>
              </a:rPr>
              <a:t>var_privada</a:t>
            </a:r>
            <a:r>
              <a:rPr lang="es-MX" sz="1200">
                <a:solidFill>
                  <a:schemeClr val="dk1"/>
                </a:solidFill>
                <a:latin typeface="Calibri"/>
                <a:ea typeface="Calibri"/>
                <a:cs typeface="Calibri"/>
                <a:sym typeface="Calibri"/>
              </a:rPr>
              <a:t> puede ser usada por los Procedimientos A y B dentro del cuerpo del package, pero no fuera del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Los componentes declarados globalmente son visibles interna o externamente al package.</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Una variable que es declarada en la especificación del package puede ser referenciada y modificada fuera del package. Por ejemplo </a:t>
            </a:r>
            <a:r>
              <a:rPr b="1" lang="es-MX" sz="1200">
                <a:solidFill>
                  <a:schemeClr val="dk1"/>
                </a:solidFill>
                <a:latin typeface="Calibri"/>
                <a:ea typeface="Calibri"/>
                <a:cs typeface="Calibri"/>
                <a:sym typeface="Calibri"/>
              </a:rPr>
              <a:t>var_pública</a:t>
            </a:r>
            <a:r>
              <a:rPr lang="es-MX" sz="1200">
                <a:solidFill>
                  <a:schemeClr val="dk1"/>
                </a:solidFill>
                <a:latin typeface="Calibri"/>
                <a:ea typeface="Calibri"/>
                <a:cs typeface="Calibri"/>
                <a:sym typeface="Calibri"/>
              </a:rPr>
              <a:t> puede ser referenciada externamente.</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La Un subprograma en la especificación del package puede ser llamado a través de un código externo. Ejemplo Procedimiento A puede ser llamado desde una aplicación externa al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Los subprogramas como el Procedimiento B puede ser invocado sólo desde subprogramas públicos, como el Procedimiento A u otro constructor privado del package</a:t>
            </a:r>
            <a:r>
              <a:rPr lang="es-MX"/>
              <a:t> </a:t>
            </a:r>
            <a:endParaRPr/>
          </a:p>
        </p:txBody>
      </p:sp>
      <p:sp>
        <p:nvSpPr>
          <p:cNvPr id="181" name="Google Shape;181;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p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Creando un Package PL/SQL</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Primero se debe</a:t>
            </a:r>
            <a:r>
              <a:rPr b="1" lang="es-MX" sz="1200">
                <a:solidFill>
                  <a:schemeClr val="dk1"/>
                </a:solidFill>
                <a:latin typeface="Calibri"/>
                <a:ea typeface="Calibri"/>
                <a:cs typeface="Calibri"/>
                <a:sym typeface="Calibri"/>
              </a:rPr>
              <a:t> crear la especificación del package y posteriormente se puede crear el cuerpo del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Al compilar el package se crea en la base de datos. La sentencia CREATE PACKAGE crea y almacena el código fuente y el código compilado en la base de datos. </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Si no hay advertencias o errores de compilación, se puede usar o ejecutar cualquier constructor público que haya sido definido dentro de la especificación del paquete.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Si hay advertencia o errores de compilación se pueden ver usando uno de los métodos siguientes:</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Mediante la interfaz de SQL Developer (el compilador - pestaña Log) </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Usando el comando SHOW ERRORS en SQL * Plus</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Usando las vistas USER/ALL/DBA_ERRORS </a:t>
            </a:r>
            <a:endParaRPr/>
          </a:p>
        </p:txBody>
      </p:sp>
      <p:sp>
        <p:nvSpPr>
          <p:cNvPr id="188" name="Google Shape;188;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p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4" name="Google Shape;19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Creando la Especificación del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 En la sintaxis:</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i="1" lang="es-MX" sz="1200">
                <a:solidFill>
                  <a:schemeClr val="dk1"/>
                </a:solidFill>
                <a:latin typeface="Calibri"/>
                <a:ea typeface="Calibri"/>
                <a:cs typeface="Calibri"/>
                <a:sym typeface="Calibri"/>
              </a:rPr>
              <a:t>nombre_package</a:t>
            </a:r>
            <a:r>
              <a:rPr lang="es-MX" sz="1200">
                <a:solidFill>
                  <a:schemeClr val="dk1"/>
                </a:solidFill>
                <a:latin typeface="Calibri"/>
                <a:ea typeface="Calibri"/>
                <a:cs typeface="Calibri"/>
                <a:sym typeface="Calibri"/>
              </a:rPr>
              <a:t>: especifica un nombre para el package que debe ser único entre objetos del mismo esquema. Incluir el nombre del package después de la palabra END es opcional.</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i="1" lang="es-MX" sz="1200">
                <a:solidFill>
                  <a:schemeClr val="dk1"/>
                </a:solidFill>
                <a:latin typeface="Calibri"/>
                <a:ea typeface="Calibri"/>
                <a:cs typeface="Calibri"/>
                <a:sym typeface="Calibri"/>
              </a:rPr>
              <a:t>declaración de tipos y variables públicos</a:t>
            </a:r>
            <a:r>
              <a:rPr lang="es-MX" sz="1200">
                <a:solidFill>
                  <a:schemeClr val="dk1"/>
                </a:solidFill>
                <a:latin typeface="Calibri"/>
                <a:ea typeface="Calibri"/>
                <a:cs typeface="Calibri"/>
                <a:sym typeface="Calibri"/>
              </a:rPr>
              <a:t>: se declaran variables públicas, constantes, cursores, excepciones, tipos definidos por el usuario y subtipos.</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i="1" lang="es-MX" sz="1200">
                <a:solidFill>
                  <a:schemeClr val="dk1"/>
                </a:solidFill>
                <a:latin typeface="Calibri"/>
                <a:ea typeface="Calibri"/>
                <a:cs typeface="Calibri"/>
                <a:sym typeface="Calibri"/>
              </a:rPr>
              <a:t>especificación de subprogramas</a:t>
            </a:r>
            <a:r>
              <a:rPr lang="es-MX" sz="1200">
                <a:solidFill>
                  <a:schemeClr val="dk1"/>
                </a:solidFill>
                <a:latin typeface="Calibri"/>
                <a:ea typeface="Calibri"/>
                <a:cs typeface="Calibri"/>
                <a:sym typeface="Calibri"/>
              </a:rPr>
              <a:t>: especifica las declaraciones de procedimientos y funciones públicas.</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 opción OR REPLACE elimina y vuelve a crear la especificación del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Si se requiere las variables deben ser inicializadas con un valor constante o fórmula en la declaración, de lo contrario la variable es inicializada por defecto como NULL.</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Todos los constructores (variables, tipos y subprogramas) declarados en una especificación son visibles para los usuarios que tienen asignado los privilegios sobre el package, por lo tanto pueden ser utilizar.</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Todos los constructores (variables, tipos y subprogramas) declarados en una especificación son visibles también en el cuerpo del package, por lo tanto pueden ser utilizar.</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En el primer ejemplo, la especificación del package PKG_COMM consta de dos constructores públicos, v_comm_ok es una variable global y SP_RESET_COMM es un procedimiento público usado para comprobar si la nueva comisión (recibida como parámetro de entrada) cumple con las reglas del negocio. Este procedimiento es implementado en el cuerpo del package. Como ambos constructores son públicos, pueden ser usados por cualquier usuario con privilegios para ejecutar el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En el segundo ejemplo, la especificación del package PKG_DATOS_EMP consta de dos constructores públicos, v_nombre_depto es una variable global y SP_RESET_COMM es un procedimiento público usado para comprobar si la nueva comisión (recibida como parámetro de entrada) cumple con las reglas del negocio. Este procedimiento es implementado en el cuerpo del package. Como ambos constructores son públicos, pueden ser usados por cualquier usuario con privilegios para ejecutar el package</a:t>
            </a:r>
            <a:r>
              <a:rPr lang="es-MX"/>
              <a:t> </a:t>
            </a:r>
            <a:endParaRPr/>
          </a:p>
        </p:txBody>
      </p:sp>
      <p:sp>
        <p:nvSpPr>
          <p:cNvPr id="195" name="Google Shape;195;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p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1" name="Google Shape;201;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Creando el Cuerpo del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 En la sintaxis:</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i="1" lang="es-MX" sz="1200">
                <a:solidFill>
                  <a:schemeClr val="dk1"/>
                </a:solidFill>
                <a:latin typeface="Calibri"/>
                <a:ea typeface="Calibri"/>
                <a:cs typeface="Calibri"/>
                <a:sym typeface="Calibri"/>
              </a:rPr>
              <a:t>nombre_package</a:t>
            </a:r>
            <a:r>
              <a:rPr lang="es-MX" sz="1200">
                <a:solidFill>
                  <a:schemeClr val="dk1"/>
                </a:solidFill>
                <a:latin typeface="Calibri"/>
                <a:ea typeface="Calibri"/>
                <a:cs typeface="Calibri"/>
                <a:sym typeface="Calibri"/>
              </a:rPr>
              <a:t>: especifica un nombre del package que debe ser el mismo de la especificación del package. Usar el nombre del package después de la palabra END es opcional.</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i="1" lang="es-MX" sz="1200">
                <a:solidFill>
                  <a:schemeClr val="dk1"/>
                </a:solidFill>
                <a:latin typeface="Calibri"/>
                <a:ea typeface="Calibri"/>
                <a:cs typeface="Calibri"/>
                <a:sym typeface="Calibri"/>
              </a:rPr>
              <a:t>declaraciones de tipos y variable privadas</a:t>
            </a:r>
            <a:r>
              <a:rPr lang="es-MX" sz="1200">
                <a:solidFill>
                  <a:schemeClr val="dk1"/>
                </a:solidFill>
                <a:latin typeface="Calibri"/>
                <a:ea typeface="Calibri"/>
                <a:cs typeface="Calibri"/>
                <a:sym typeface="Calibri"/>
              </a:rPr>
              <a:t>: se declaran variables privadas, constantes, cursores, excepciones, tipos definidos por el usuario y subtipos.</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i="1" lang="es-MX" sz="1200">
                <a:solidFill>
                  <a:schemeClr val="dk1"/>
                </a:solidFill>
                <a:latin typeface="Calibri"/>
                <a:ea typeface="Calibri"/>
                <a:cs typeface="Calibri"/>
                <a:sym typeface="Calibri"/>
              </a:rPr>
              <a:t>especificación o cuerpo de subprogramas</a:t>
            </a:r>
            <a:r>
              <a:rPr lang="es-MX" sz="1200">
                <a:solidFill>
                  <a:schemeClr val="dk1"/>
                </a:solidFill>
                <a:latin typeface="Calibri"/>
                <a:ea typeface="Calibri"/>
                <a:cs typeface="Calibri"/>
                <a:sym typeface="Calibri"/>
              </a:rPr>
              <a:t>: especifica la implementación completa de cualquier procedimiento o función pública o privada.</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El cuerpo de un package debe completar la implementación para todo el procedimiento y funciones declarados en la especificación del paquete. Contiene la definición de cada cursor y subprograma declarado en la especificación.</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 opción OR REPLACE elimina y crea el cuerpo del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Los identificadores definidos en el cuerpo del package son privados y no son visibles fuera del cuerpo del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Todos los constructores privados deben ser declarados antes de que ellos sean referenciados por otro componente en el mismo cuerpo del package.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Los constructores públicos son visibles en el cuerpo del package en donde  también pueden ser utilizados </a:t>
            </a:r>
            <a:endParaRPr/>
          </a:p>
        </p:txBody>
      </p:sp>
      <p:sp>
        <p:nvSpPr>
          <p:cNvPr id="202" name="Google Shape;202;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p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Creando el Cuerpo del Package</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En el ejemplo, en el cuerpo del package PKG_COMM se define la función  </a:t>
            </a:r>
            <a:r>
              <a:rPr b="1" lang="es-MX" sz="1200">
                <a:solidFill>
                  <a:schemeClr val="dk1"/>
                </a:solidFill>
                <a:latin typeface="Calibri"/>
                <a:ea typeface="Calibri"/>
                <a:cs typeface="Calibri"/>
                <a:sym typeface="Calibri"/>
              </a:rPr>
              <a:t>FN_VALIDA</a:t>
            </a:r>
            <a:r>
              <a:rPr lang="es-MX" sz="1200">
                <a:solidFill>
                  <a:schemeClr val="dk1"/>
                </a:solidFill>
                <a:latin typeface="Calibri"/>
                <a:ea typeface="Calibri"/>
                <a:cs typeface="Calibri"/>
                <a:sym typeface="Calibri"/>
              </a:rPr>
              <a:t> que sólo puede ser utilizada por otros componentes en el cuerpo del Package (ya que no fue declarada en la especificación del package). También se implementa el procedimiento público reset_comm usando la variable v_comm_ok definida en la especificación del package</a:t>
            </a:r>
            <a:r>
              <a:rPr lang="es-MX"/>
              <a:t> </a:t>
            </a:r>
            <a:endParaRPr/>
          </a:p>
        </p:txBody>
      </p:sp>
      <p:sp>
        <p:nvSpPr>
          <p:cNvPr id="209" name="Google Shape;209;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10.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2.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8.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1.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9.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abezado de sección">
  <p:cSld name="Encabezado de sección">
    <p:spTree>
      <p:nvGrpSpPr>
        <p:cNvPr id="15" name="Shape 15"/>
        <p:cNvGrpSpPr/>
        <p:nvPr/>
      </p:nvGrpSpPr>
      <p:grpSpPr>
        <a:xfrm>
          <a:off x="0" y="0"/>
          <a:ext cx="0" cy="0"/>
          <a:chOff x="0" y="0"/>
          <a:chExt cx="0" cy="0"/>
        </a:xfrm>
      </p:grpSpPr>
      <p:pic>
        <p:nvPicPr>
          <p:cNvPr descr="portada.jpg" id="16" name="Google Shape;16;p2"/>
          <p:cNvPicPr preferRelativeResize="0"/>
          <p:nvPr/>
        </p:nvPicPr>
        <p:blipFill rotWithShape="1">
          <a:blip r:embed="rId2">
            <a:alphaModFix/>
          </a:blip>
          <a:srcRect b="0" l="0" r="0" t="0"/>
          <a:stretch/>
        </p:blipFill>
        <p:spPr>
          <a:xfrm>
            <a:off x="4600575" y="0"/>
            <a:ext cx="4543425" cy="6858000"/>
          </a:xfrm>
          <a:prstGeom prst="rect">
            <a:avLst/>
          </a:prstGeom>
          <a:noFill/>
          <a:ln>
            <a:noFill/>
          </a:ln>
        </p:spPr>
      </p:pic>
      <p:pic>
        <p:nvPicPr>
          <p:cNvPr id="17" name="Google Shape;17;p2"/>
          <p:cNvPicPr preferRelativeResize="0"/>
          <p:nvPr/>
        </p:nvPicPr>
        <p:blipFill rotWithShape="1">
          <a:blip r:embed="rId3">
            <a:alphaModFix/>
          </a:blip>
          <a:srcRect b="0" l="0" r="0" t="0"/>
          <a:stretch/>
        </p:blipFill>
        <p:spPr>
          <a:xfrm>
            <a:off x="215900" y="2297121"/>
            <a:ext cx="6616700" cy="110721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En blanco">
  <p:cSld name="1_En blanco">
    <p:spTree>
      <p:nvGrpSpPr>
        <p:cNvPr id="61" name="Shape 61"/>
        <p:cNvGrpSpPr/>
        <p:nvPr/>
      </p:nvGrpSpPr>
      <p:grpSpPr>
        <a:xfrm>
          <a:off x="0" y="0"/>
          <a:ext cx="0" cy="0"/>
          <a:chOff x="0" y="0"/>
          <a:chExt cx="0" cy="0"/>
        </a:xfrm>
      </p:grpSpPr>
      <p:sp>
        <p:nvSpPr>
          <p:cNvPr id="62" name="Google Shape;62;p1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63" name="Google Shape;63;p1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2.jpg" id="64" name="Google Shape;64;p11"/>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Sólo el título">
  <p:cSld name="3_Sólo el título">
    <p:spTree>
      <p:nvGrpSpPr>
        <p:cNvPr id="65" name="Shape 65"/>
        <p:cNvGrpSpPr/>
        <p:nvPr/>
      </p:nvGrpSpPr>
      <p:grpSpPr>
        <a:xfrm>
          <a:off x="0" y="0"/>
          <a:ext cx="0" cy="0"/>
          <a:chOff x="0" y="0"/>
          <a:chExt cx="0" cy="0"/>
        </a:xfrm>
      </p:grpSpPr>
      <p:pic>
        <p:nvPicPr>
          <p:cNvPr descr="LOGO-B.png" id="66" name="Google Shape;66;p1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67" name="Google Shape;67;p1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68" name="Google Shape;68;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 name="Google Shape;69;p12"/>
          <p:cNvSpPr/>
          <p:nvPr/>
        </p:nvSpPr>
        <p:spPr>
          <a:xfrm>
            <a:off x="586828" y="385379"/>
            <a:ext cx="8084206" cy="700690"/>
          </a:xfrm>
          <a:prstGeom prst="rect">
            <a:avLst/>
          </a:prstGeom>
          <a:solidFill>
            <a:srgbClr val="D11D8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0" name="Google Shape;70;p12"/>
          <p:cNvSpPr/>
          <p:nvPr/>
        </p:nvSpPr>
        <p:spPr>
          <a:xfrm>
            <a:off x="4118422" y="297797"/>
            <a:ext cx="1156138" cy="166414"/>
          </a:xfrm>
          <a:prstGeom prst="rect">
            <a:avLst/>
          </a:prstGeom>
          <a:solidFill>
            <a:srgbClr val="D11D8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1" name="Google Shape;71;p12"/>
          <p:cNvSpPr/>
          <p:nvPr/>
        </p:nvSpPr>
        <p:spPr>
          <a:xfrm>
            <a:off x="5264866" y="297797"/>
            <a:ext cx="1156138" cy="166414"/>
          </a:xfrm>
          <a:prstGeom prst="rect">
            <a:avLst/>
          </a:prstGeom>
          <a:solidFill>
            <a:srgbClr val="CD45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2" name="Google Shape;72;p12"/>
          <p:cNvSpPr/>
          <p:nvPr/>
        </p:nvSpPr>
        <p:spPr>
          <a:xfrm>
            <a:off x="6411310" y="297797"/>
            <a:ext cx="1156138" cy="166414"/>
          </a:xfrm>
          <a:prstGeom prst="rect">
            <a:avLst/>
          </a:prstGeom>
          <a:solidFill>
            <a:srgbClr val="CC63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3" name="Google Shape;73;p12"/>
          <p:cNvSpPr/>
          <p:nvPr/>
        </p:nvSpPr>
        <p:spPr>
          <a:xfrm>
            <a:off x="7514896" y="297797"/>
            <a:ext cx="1156138" cy="166414"/>
          </a:xfrm>
          <a:prstGeom prst="rect">
            <a:avLst/>
          </a:prstGeom>
          <a:solidFill>
            <a:srgbClr val="C984B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En blanco">
  <p:cSld name="2_En blanco">
    <p:spTree>
      <p:nvGrpSpPr>
        <p:cNvPr id="74" name="Shape 74"/>
        <p:cNvGrpSpPr/>
        <p:nvPr/>
      </p:nvGrpSpPr>
      <p:grpSpPr>
        <a:xfrm>
          <a:off x="0" y="0"/>
          <a:ext cx="0" cy="0"/>
          <a:chOff x="0" y="0"/>
          <a:chExt cx="0" cy="0"/>
        </a:xfrm>
      </p:grpSpPr>
      <p:sp>
        <p:nvSpPr>
          <p:cNvPr id="75" name="Google Shape;75;p1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76" name="Google Shape;76;p1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4.jpg" id="77" name="Google Shape;77;p1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Sólo el título">
  <p:cSld name="4_Sólo el título">
    <p:spTree>
      <p:nvGrpSpPr>
        <p:cNvPr id="78" name="Shape 78"/>
        <p:cNvGrpSpPr/>
        <p:nvPr/>
      </p:nvGrpSpPr>
      <p:grpSpPr>
        <a:xfrm>
          <a:off x="0" y="0"/>
          <a:ext cx="0" cy="0"/>
          <a:chOff x="0" y="0"/>
          <a:chExt cx="0" cy="0"/>
        </a:xfrm>
      </p:grpSpPr>
      <p:pic>
        <p:nvPicPr>
          <p:cNvPr descr="LOGO-B.png" id="79" name="Google Shape;79;p1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80" name="Google Shape;80;p1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81" name="Google Shape;81;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2" name="Google Shape;82;p14"/>
          <p:cNvSpPr/>
          <p:nvPr/>
        </p:nvSpPr>
        <p:spPr>
          <a:xfrm>
            <a:off x="586828" y="385379"/>
            <a:ext cx="8084206" cy="700690"/>
          </a:xfrm>
          <a:prstGeom prst="rect">
            <a:avLst/>
          </a:prstGeom>
          <a:solidFill>
            <a:srgbClr val="A9C114"/>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3" name="Google Shape;83;p14"/>
          <p:cNvSpPr/>
          <p:nvPr/>
        </p:nvSpPr>
        <p:spPr>
          <a:xfrm>
            <a:off x="4099034" y="297797"/>
            <a:ext cx="1156138" cy="166414"/>
          </a:xfrm>
          <a:prstGeom prst="rect">
            <a:avLst/>
          </a:prstGeom>
          <a:solidFill>
            <a:srgbClr val="A9C11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4" name="Google Shape;84;p14"/>
          <p:cNvSpPr/>
          <p:nvPr/>
        </p:nvSpPr>
        <p:spPr>
          <a:xfrm>
            <a:off x="5255172" y="297797"/>
            <a:ext cx="1156138" cy="166414"/>
          </a:xfrm>
          <a:prstGeom prst="rect">
            <a:avLst/>
          </a:prstGeom>
          <a:solidFill>
            <a:srgbClr val="D2DE7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5" name="Google Shape;85;p14"/>
          <p:cNvSpPr/>
          <p:nvPr/>
        </p:nvSpPr>
        <p:spPr>
          <a:xfrm>
            <a:off x="6411310" y="297797"/>
            <a:ext cx="1156138" cy="166414"/>
          </a:xfrm>
          <a:prstGeom prst="rect">
            <a:avLst/>
          </a:prstGeom>
          <a:solidFill>
            <a:srgbClr val="DFE9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6" name="Google Shape;86;p14"/>
          <p:cNvSpPr/>
          <p:nvPr/>
        </p:nvSpPr>
        <p:spPr>
          <a:xfrm>
            <a:off x="7514896" y="297797"/>
            <a:ext cx="1156138" cy="166414"/>
          </a:xfrm>
          <a:prstGeom prst="rect">
            <a:avLst/>
          </a:prstGeom>
          <a:solidFill>
            <a:srgbClr val="EAF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En blanco">
  <p:cSld name="3_En blanco">
    <p:spTree>
      <p:nvGrpSpPr>
        <p:cNvPr id="87" name="Shape 87"/>
        <p:cNvGrpSpPr/>
        <p:nvPr/>
      </p:nvGrpSpPr>
      <p:grpSpPr>
        <a:xfrm>
          <a:off x="0" y="0"/>
          <a:ext cx="0" cy="0"/>
          <a:chOff x="0" y="0"/>
          <a:chExt cx="0" cy="0"/>
        </a:xfrm>
      </p:grpSpPr>
      <p:sp>
        <p:nvSpPr>
          <p:cNvPr id="88" name="Google Shape;88;p15"/>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89" name="Google Shape;89;p15"/>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5.jpg" id="90" name="Google Shape;90;p15"/>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Sólo el título">
  <p:cSld name="5_Sólo el título">
    <p:spTree>
      <p:nvGrpSpPr>
        <p:cNvPr id="91" name="Shape 91"/>
        <p:cNvGrpSpPr/>
        <p:nvPr/>
      </p:nvGrpSpPr>
      <p:grpSpPr>
        <a:xfrm>
          <a:off x="0" y="0"/>
          <a:ext cx="0" cy="0"/>
          <a:chOff x="0" y="0"/>
          <a:chExt cx="0" cy="0"/>
        </a:xfrm>
      </p:grpSpPr>
      <p:pic>
        <p:nvPicPr>
          <p:cNvPr descr="LOGO-B.png" id="92" name="Google Shape;92;p16"/>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93" name="Google Shape;93;p16"/>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94" name="Google Shape;94;p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5" name="Google Shape;95;p16"/>
          <p:cNvSpPr/>
          <p:nvPr/>
        </p:nvSpPr>
        <p:spPr>
          <a:xfrm>
            <a:off x="586828" y="385379"/>
            <a:ext cx="8084206" cy="700690"/>
          </a:xfrm>
          <a:prstGeom prst="rect">
            <a:avLst/>
          </a:prstGeom>
          <a:solidFill>
            <a:srgbClr val="F87516"/>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6" name="Google Shape;96;p16"/>
          <p:cNvSpPr/>
          <p:nvPr/>
        </p:nvSpPr>
        <p:spPr>
          <a:xfrm>
            <a:off x="4117848" y="297797"/>
            <a:ext cx="1156138" cy="166414"/>
          </a:xfrm>
          <a:prstGeom prst="rect">
            <a:avLst/>
          </a:prstGeom>
          <a:solidFill>
            <a:srgbClr val="F8751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7" name="Google Shape;97;p16"/>
          <p:cNvSpPr/>
          <p:nvPr/>
        </p:nvSpPr>
        <p:spPr>
          <a:xfrm>
            <a:off x="5264579" y="297797"/>
            <a:ext cx="1156138" cy="166414"/>
          </a:xfrm>
          <a:prstGeom prst="rect">
            <a:avLst/>
          </a:prstGeom>
          <a:solidFill>
            <a:srgbClr val="FAB67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8" name="Google Shape;98;p16"/>
          <p:cNvSpPr/>
          <p:nvPr/>
        </p:nvSpPr>
        <p:spPr>
          <a:xfrm>
            <a:off x="6411310" y="297797"/>
            <a:ext cx="1156138" cy="166414"/>
          </a:xfrm>
          <a:prstGeom prst="rect">
            <a:avLst/>
          </a:prstGeom>
          <a:solidFill>
            <a:srgbClr val="FBCC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9" name="Google Shape;99;p16"/>
          <p:cNvSpPr/>
          <p:nvPr/>
        </p:nvSpPr>
        <p:spPr>
          <a:xfrm>
            <a:off x="7514896" y="297797"/>
            <a:ext cx="1156138" cy="166414"/>
          </a:xfrm>
          <a:prstGeom prst="rect">
            <a:avLst/>
          </a:prstGeom>
          <a:solidFill>
            <a:srgbClr val="FCDE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En blanco">
  <p:cSld name="4_En blanco">
    <p:spTree>
      <p:nvGrpSpPr>
        <p:cNvPr id="100" name="Shape 100"/>
        <p:cNvGrpSpPr/>
        <p:nvPr/>
      </p:nvGrpSpPr>
      <p:grpSpPr>
        <a:xfrm>
          <a:off x="0" y="0"/>
          <a:ext cx="0" cy="0"/>
          <a:chOff x="0" y="0"/>
          <a:chExt cx="0" cy="0"/>
        </a:xfrm>
      </p:grpSpPr>
      <p:sp>
        <p:nvSpPr>
          <p:cNvPr id="101" name="Google Shape;101;p17"/>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02" name="Google Shape;102;p17"/>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6.jpg" id="103" name="Google Shape;103;p17"/>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6_Sólo el título">
  <p:cSld name="6_Sólo el título">
    <p:spTree>
      <p:nvGrpSpPr>
        <p:cNvPr id="104" name="Shape 104"/>
        <p:cNvGrpSpPr/>
        <p:nvPr/>
      </p:nvGrpSpPr>
      <p:grpSpPr>
        <a:xfrm>
          <a:off x="0" y="0"/>
          <a:ext cx="0" cy="0"/>
          <a:chOff x="0" y="0"/>
          <a:chExt cx="0" cy="0"/>
        </a:xfrm>
      </p:grpSpPr>
      <p:pic>
        <p:nvPicPr>
          <p:cNvPr descr="LOGO-B.png" id="105" name="Google Shape;105;p18"/>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06" name="Google Shape;106;p18"/>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07" name="Google Shape;107;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8" name="Google Shape;108;p18"/>
          <p:cNvSpPr/>
          <p:nvPr/>
        </p:nvSpPr>
        <p:spPr>
          <a:xfrm>
            <a:off x="586828" y="385379"/>
            <a:ext cx="8084206" cy="700690"/>
          </a:xfrm>
          <a:prstGeom prst="rect">
            <a:avLst/>
          </a:prstGeom>
          <a:solidFill>
            <a:srgbClr val="F8CA1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9" name="Google Shape;109;p18"/>
          <p:cNvSpPr/>
          <p:nvPr/>
        </p:nvSpPr>
        <p:spPr>
          <a:xfrm>
            <a:off x="4117848" y="297797"/>
            <a:ext cx="1156138" cy="166414"/>
          </a:xfrm>
          <a:prstGeom prst="rect">
            <a:avLst/>
          </a:prstGeom>
          <a:solidFill>
            <a:srgbClr val="F8CA1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0" name="Google Shape;110;p18"/>
          <p:cNvSpPr/>
          <p:nvPr/>
        </p:nvSpPr>
        <p:spPr>
          <a:xfrm>
            <a:off x="5264579" y="297797"/>
            <a:ext cx="1156138" cy="166414"/>
          </a:xfrm>
          <a:prstGeom prst="rect">
            <a:avLst/>
          </a:prstGeom>
          <a:solidFill>
            <a:srgbClr val="FAE17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1" name="Google Shape;111;p18"/>
          <p:cNvSpPr/>
          <p:nvPr/>
        </p:nvSpPr>
        <p:spPr>
          <a:xfrm>
            <a:off x="6411310" y="297797"/>
            <a:ext cx="1156138" cy="166414"/>
          </a:xfrm>
          <a:prstGeom prst="rect">
            <a:avLst/>
          </a:prstGeom>
          <a:solidFill>
            <a:srgbClr val="FCEB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2" name="Google Shape;112;p18"/>
          <p:cNvSpPr/>
          <p:nvPr/>
        </p:nvSpPr>
        <p:spPr>
          <a:xfrm>
            <a:off x="7514896" y="297797"/>
            <a:ext cx="1156138" cy="166414"/>
          </a:xfrm>
          <a:prstGeom prst="rect">
            <a:avLst/>
          </a:prstGeom>
          <a:solidFill>
            <a:srgbClr val="FDF3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En blanco">
  <p:cSld name="5_En blanco">
    <p:spTree>
      <p:nvGrpSpPr>
        <p:cNvPr id="113" name="Shape 113"/>
        <p:cNvGrpSpPr/>
        <p:nvPr/>
      </p:nvGrpSpPr>
      <p:grpSpPr>
        <a:xfrm>
          <a:off x="0" y="0"/>
          <a:ext cx="0" cy="0"/>
          <a:chOff x="0" y="0"/>
          <a:chExt cx="0" cy="0"/>
        </a:xfrm>
      </p:grpSpPr>
      <p:sp>
        <p:nvSpPr>
          <p:cNvPr id="114" name="Google Shape;114;p1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15" name="Google Shape;115;p1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7.jpg" id="116" name="Google Shape;116;p1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7_Sólo el título">
  <p:cSld name="7_Sólo el título">
    <p:spTree>
      <p:nvGrpSpPr>
        <p:cNvPr id="117" name="Shape 117"/>
        <p:cNvGrpSpPr/>
        <p:nvPr/>
      </p:nvGrpSpPr>
      <p:grpSpPr>
        <a:xfrm>
          <a:off x="0" y="0"/>
          <a:ext cx="0" cy="0"/>
          <a:chOff x="0" y="0"/>
          <a:chExt cx="0" cy="0"/>
        </a:xfrm>
      </p:grpSpPr>
      <p:pic>
        <p:nvPicPr>
          <p:cNvPr descr="LOGO-B.png" id="118" name="Google Shape;118;p2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19" name="Google Shape;119;p2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20" name="Google Shape;120;p2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21" name="Google Shape;121;p20"/>
          <p:cNvSpPr/>
          <p:nvPr/>
        </p:nvSpPr>
        <p:spPr>
          <a:xfrm>
            <a:off x="586828" y="385379"/>
            <a:ext cx="8084206" cy="700690"/>
          </a:xfrm>
          <a:prstGeom prst="rect">
            <a:avLst/>
          </a:prstGeom>
          <a:solidFill>
            <a:srgbClr val="A91209"/>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2" name="Google Shape;122;p20"/>
          <p:cNvSpPr/>
          <p:nvPr/>
        </p:nvSpPr>
        <p:spPr>
          <a:xfrm>
            <a:off x="4117848" y="297797"/>
            <a:ext cx="1156138" cy="166414"/>
          </a:xfrm>
          <a:prstGeom prst="rect">
            <a:avLst/>
          </a:prstGeom>
          <a:solidFill>
            <a:srgbClr val="A9120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3" name="Google Shape;123;p20"/>
          <p:cNvSpPr/>
          <p:nvPr/>
        </p:nvSpPr>
        <p:spPr>
          <a:xfrm>
            <a:off x="5264579" y="297797"/>
            <a:ext cx="1156138" cy="166414"/>
          </a:xfrm>
          <a:prstGeom prst="rect">
            <a:avLst/>
          </a:prstGeom>
          <a:solidFill>
            <a:srgbClr val="D1837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4" name="Google Shape;124;p20"/>
          <p:cNvSpPr/>
          <p:nvPr/>
        </p:nvSpPr>
        <p:spPr>
          <a:xfrm>
            <a:off x="6411310" y="297797"/>
            <a:ext cx="1156138" cy="166414"/>
          </a:xfrm>
          <a:prstGeom prst="rect">
            <a:avLst/>
          </a:prstGeom>
          <a:solidFill>
            <a:srgbClr val="DFA8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5" name="Google Shape;125;p20"/>
          <p:cNvSpPr/>
          <p:nvPr/>
        </p:nvSpPr>
        <p:spPr>
          <a:xfrm>
            <a:off x="7514896" y="297797"/>
            <a:ext cx="1156138" cy="166414"/>
          </a:xfrm>
          <a:prstGeom prst="rect">
            <a:avLst/>
          </a:prstGeom>
          <a:solidFill>
            <a:srgbClr val="EAC7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ólo el título">
  <p:cSld name="Sólo el título">
    <p:spTree>
      <p:nvGrpSpPr>
        <p:cNvPr id="18" name="Shape 18"/>
        <p:cNvGrpSpPr/>
        <p:nvPr/>
      </p:nvGrpSpPr>
      <p:grpSpPr>
        <a:xfrm>
          <a:off x="0" y="0"/>
          <a:ext cx="0" cy="0"/>
          <a:chOff x="0" y="0"/>
          <a:chExt cx="0" cy="0"/>
        </a:xfrm>
      </p:grpSpPr>
      <p:sp>
        <p:nvSpPr>
          <p:cNvPr id="19" name="Google Shape;19;p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LOGO-B.png" id="20" name="Google Shape;20;p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jpg" id="21" name="Google Shape;21;p3"/>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texto vertical">
  <p:cSld name="Título y texto vertical">
    <p:spTree>
      <p:nvGrpSpPr>
        <p:cNvPr id="126" name="Shape 126"/>
        <p:cNvGrpSpPr/>
        <p:nvPr/>
      </p:nvGrpSpPr>
      <p:grpSpPr>
        <a:xfrm>
          <a:off x="0" y="0"/>
          <a:ext cx="0" cy="0"/>
          <a:chOff x="0" y="0"/>
          <a:chExt cx="0" cy="0"/>
        </a:xfrm>
      </p:grpSpPr>
      <p:sp>
        <p:nvSpPr>
          <p:cNvPr id="127" name="Google Shape;127;p2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28" name="Google Shape;128;p2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4.jpg" id="129" name="Google Shape;129;p21"/>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8_Sólo el título">
  <p:cSld name="8_Sólo el título">
    <p:spTree>
      <p:nvGrpSpPr>
        <p:cNvPr id="130" name="Shape 130"/>
        <p:cNvGrpSpPr/>
        <p:nvPr/>
      </p:nvGrpSpPr>
      <p:grpSpPr>
        <a:xfrm>
          <a:off x="0" y="0"/>
          <a:ext cx="0" cy="0"/>
          <a:chOff x="0" y="0"/>
          <a:chExt cx="0" cy="0"/>
        </a:xfrm>
      </p:grpSpPr>
      <p:pic>
        <p:nvPicPr>
          <p:cNvPr descr="LOGO-B.png" id="131" name="Google Shape;131;p2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32" name="Google Shape;132;p2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33" name="Google Shape;133;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34" name="Google Shape;134;p22"/>
          <p:cNvSpPr/>
          <p:nvPr/>
        </p:nvSpPr>
        <p:spPr>
          <a:xfrm>
            <a:off x="586828" y="385379"/>
            <a:ext cx="8084206" cy="700690"/>
          </a:xfrm>
          <a:prstGeom prst="rect">
            <a:avLst/>
          </a:prstGeom>
          <a:solidFill>
            <a:srgbClr val="713905"/>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5" name="Google Shape;135;p22"/>
          <p:cNvSpPr/>
          <p:nvPr/>
        </p:nvSpPr>
        <p:spPr>
          <a:xfrm>
            <a:off x="4117848" y="297797"/>
            <a:ext cx="1156138" cy="166414"/>
          </a:xfrm>
          <a:prstGeom prst="rect">
            <a:avLst/>
          </a:prstGeom>
          <a:solidFill>
            <a:srgbClr val="71390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6" name="Google Shape;136;p22"/>
          <p:cNvSpPr/>
          <p:nvPr/>
        </p:nvSpPr>
        <p:spPr>
          <a:xfrm>
            <a:off x="5264579" y="297797"/>
            <a:ext cx="1156138" cy="166414"/>
          </a:xfrm>
          <a:prstGeom prst="rect">
            <a:avLst/>
          </a:prstGeom>
          <a:solidFill>
            <a:srgbClr val="B4967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7" name="Google Shape;137;p22"/>
          <p:cNvSpPr/>
          <p:nvPr/>
        </p:nvSpPr>
        <p:spPr>
          <a:xfrm>
            <a:off x="6411310" y="297797"/>
            <a:ext cx="1156138" cy="166414"/>
          </a:xfrm>
          <a:prstGeom prst="rect">
            <a:avLst/>
          </a:prstGeom>
          <a:solidFill>
            <a:srgbClr val="CBB6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8" name="Google Shape;138;p22"/>
          <p:cNvSpPr/>
          <p:nvPr/>
        </p:nvSpPr>
        <p:spPr>
          <a:xfrm>
            <a:off x="7514896" y="297797"/>
            <a:ext cx="1156138" cy="166414"/>
          </a:xfrm>
          <a:prstGeom prst="rect">
            <a:avLst/>
          </a:prstGeom>
          <a:solidFill>
            <a:srgbClr val="DCD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vertical y texto">
  <p:cSld name="Título vertical y texto">
    <p:spTree>
      <p:nvGrpSpPr>
        <p:cNvPr id="139" name="Shape 139"/>
        <p:cNvGrpSpPr/>
        <p:nvPr/>
      </p:nvGrpSpPr>
      <p:grpSpPr>
        <a:xfrm>
          <a:off x="0" y="0"/>
          <a:ext cx="0" cy="0"/>
          <a:chOff x="0" y="0"/>
          <a:chExt cx="0" cy="0"/>
        </a:xfrm>
      </p:grpSpPr>
      <p:sp>
        <p:nvSpPr>
          <p:cNvPr id="140" name="Google Shape;140;p2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41" name="Google Shape;141;p2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5.jpg" id="142" name="Google Shape;142;p2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9_Sólo el título">
  <p:cSld name="9_Sólo el título">
    <p:spTree>
      <p:nvGrpSpPr>
        <p:cNvPr id="143" name="Shape 143"/>
        <p:cNvGrpSpPr/>
        <p:nvPr/>
      </p:nvGrpSpPr>
      <p:grpSpPr>
        <a:xfrm>
          <a:off x="0" y="0"/>
          <a:ext cx="0" cy="0"/>
          <a:chOff x="0" y="0"/>
          <a:chExt cx="0" cy="0"/>
        </a:xfrm>
      </p:grpSpPr>
      <p:pic>
        <p:nvPicPr>
          <p:cNvPr descr="LOGO-B.png" id="144" name="Google Shape;144;p2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45" name="Google Shape;145;p2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46" name="Google Shape;146;p2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7" name="Google Shape;147;p24"/>
          <p:cNvSpPr/>
          <p:nvPr/>
        </p:nvSpPr>
        <p:spPr>
          <a:xfrm>
            <a:off x="586828" y="385379"/>
            <a:ext cx="8084206" cy="700690"/>
          </a:xfrm>
          <a:prstGeom prst="rect">
            <a:avLst/>
          </a:prstGeom>
          <a:solidFill>
            <a:srgbClr val="665C52"/>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8" name="Google Shape;148;p24"/>
          <p:cNvSpPr/>
          <p:nvPr/>
        </p:nvSpPr>
        <p:spPr>
          <a:xfrm>
            <a:off x="4117848" y="297797"/>
            <a:ext cx="1156138" cy="166414"/>
          </a:xfrm>
          <a:prstGeom prst="rect">
            <a:avLst/>
          </a:prstGeom>
          <a:solidFill>
            <a:srgbClr val="665C5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9" name="Google Shape;149;p24"/>
          <p:cNvSpPr/>
          <p:nvPr/>
        </p:nvSpPr>
        <p:spPr>
          <a:xfrm>
            <a:off x="5264579" y="297797"/>
            <a:ext cx="1156138" cy="166414"/>
          </a:xfrm>
          <a:prstGeom prst="rect">
            <a:avLst/>
          </a:prstGeom>
          <a:solidFill>
            <a:srgbClr val="AEA9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0" name="Google Shape;150;p24"/>
          <p:cNvSpPr/>
          <p:nvPr/>
        </p:nvSpPr>
        <p:spPr>
          <a:xfrm>
            <a:off x="6411310" y="297797"/>
            <a:ext cx="1156138" cy="166414"/>
          </a:xfrm>
          <a:prstGeom prst="rect">
            <a:avLst/>
          </a:prstGeom>
          <a:solidFill>
            <a:srgbClr val="C6C3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1" name="Google Shape;151;p24"/>
          <p:cNvSpPr/>
          <p:nvPr/>
        </p:nvSpPr>
        <p:spPr>
          <a:xfrm>
            <a:off x="7514896" y="297797"/>
            <a:ext cx="1156138" cy="166414"/>
          </a:xfrm>
          <a:prstGeom prst="rect">
            <a:avLst/>
          </a:prstGeom>
          <a:solidFill>
            <a:srgbClr val="D9D8D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Sólo el título">
  <p:cSld name="1_Sólo el título">
    <p:spTree>
      <p:nvGrpSpPr>
        <p:cNvPr id="22" name="Shape 22"/>
        <p:cNvGrpSpPr/>
        <p:nvPr/>
      </p:nvGrpSpPr>
      <p:grpSpPr>
        <a:xfrm>
          <a:off x="0" y="0"/>
          <a:ext cx="0" cy="0"/>
          <a:chOff x="0" y="0"/>
          <a:chExt cx="0" cy="0"/>
        </a:xfrm>
      </p:grpSpPr>
      <p:pic>
        <p:nvPicPr>
          <p:cNvPr descr="LOGO-B.png" id="23" name="Google Shape;23;p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sp>
        <p:nvSpPr>
          <p:cNvPr id="24" name="Google Shape;24;p4"/>
          <p:cNvSpPr/>
          <p:nvPr/>
        </p:nvSpPr>
        <p:spPr>
          <a:xfrm>
            <a:off x="586828" y="385379"/>
            <a:ext cx="8084206" cy="700690"/>
          </a:xfrm>
          <a:prstGeom prst="rect">
            <a:avLst/>
          </a:prstGeom>
          <a:solidFill>
            <a:srgbClr val="4A2167"/>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 name="Google Shape;25;p4"/>
          <p:cNvSpPr/>
          <p:nvPr/>
        </p:nvSpPr>
        <p:spPr>
          <a:xfrm>
            <a:off x="4117848" y="297797"/>
            <a:ext cx="1156138" cy="166414"/>
          </a:xfrm>
          <a:prstGeom prst="rect">
            <a:avLst/>
          </a:prstGeom>
          <a:solidFill>
            <a:srgbClr val="4A216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 name="Google Shape;26;p4"/>
          <p:cNvSpPr/>
          <p:nvPr/>
        </p:nvSpPr>
        <p:spPr>
          <a:xfrm>
            <a:off x="5264579" y="297797"/>
            <a:ext cx="1156138" cy="166414"/>
          </a:xfrm>
          <a:prstGeom prst="rect">
            <a:avLst/>
          </a:prstGeom>
          <a:solidFill>
            <a:srgbClr val="5A357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 name="Google Shape;27;p4"/>
          <p:cNvSpPr/>
          <p:nvPr/>
        </p:nvSpPr>
        <p:spPr>
          <a:xfrm>
            <a:off x="6411310" y="297797"/>
            <a:ext cx="1156138" cy="166414"/>
          </a:xfrm>
          <a:prstGeom prst="rect">
            <a:avLst/>
          </a:prstGeom>
          <a:solidFill>
            <a:srgbClr val="6D4E8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8" name="Google Shape;28;p4"/>
          <p:cNvSpPr/>
          <p:nvPr/>
        </p:nvSpPr>
        <p:spPr>
          <a:xfrm>
            <a:off x="7514896" y="297797"/>
            <a:ext cx="1156138" cy="166414"/>
          </a:xfrm>
          <a:prstGeom prst="rect">
            <a:avLst/>
          </a:prstGeom>
          <a:solidFill>
            <a:srgbClr val="7D669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logo.jpg" id="29" name="Google Shape;29;p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30" name="Google Shape;30;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a de título" type="title">
  <p:cSld name="TITLE">
    <p:spTree>
      <p:nvGrpSpPr>
        <p:cNvPr id="31" name="Shape 31"/>
        <p:cNvGrpSpPr/>
        <p:nvPr/>
      </p:nvGrpSpPr>
      <p:grpSpPr>
        <a:xfrm>
          <a:off x="0" y="0"/>
          <a:ext cx="0" cy="0"/>
          <a:chOff x="0" y="0"/>
          <a:chExt cx="0" cy="0"/>
        </a:xfrm>
      </p:grpSpPr>
      <p:sp>
        <p:nvSpPr>
          <p:cNvPr id="32" name="Google Shape;32;p5"/>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34" name="Google Shape;34;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pic>
        <p:nvPicPr>
          <p:cNvPr descr="logo.jpg" id="37" name="Google Shape;37;p5"/>
          <p:cNvPicPr preferRelativeResize="0"/>
          <p:nvPr/>
        </p:nvPicPr>
        <p:blipFill rotWithShape="1">
          <a:blip r:embed="rId2">
            <a:alphaModFix/>
          </a:blip>
          <a:srcRect b="0" l="0" r="0" t="0"/>
          <a:stretch/>
        </p:blipFill>
        <p:spPr>
          <a:xfrm>
            <a:off x="586828" y="6225296"/>
            <a:ext cx="1992643" cy="44626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objetos" type="obj">
  <p:cSld name="OBJECT">
    <p:spTree>
      <p:nvGrpSpPr>
        <p:cNvPr id="38" name="Shape 38"/>
        <p:cNvGrpSpPr/>
        <p:nvPr/>
      </p:nvGrpSpPr>
      <p:grpSpPr>
        <a:xfrm>
          <a:off x="0" y="0"/>
          <a:ext cx="0" cy="0"/>
          <a:chOff x="0" y="0"/>
          <a:chExt cx="0" cy="0"/>
        </a:xfrm>
      </p:grpSpPr>
      <p:sp>
        <p:nvSpPr>
          <p:cNvPr id="39" name="Google Shape;39;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1" name="Google Shape;41;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os objetos">
  <p:cSld name="Dos objetos">
    <p:spTree>
      <p:nvGrpSpPr>
        <p:cNvPr id="44" name="Shape 44"/>
        <p:cNvGrpSpPr/>
        <p:nvPr/>
      </p:nvGrpSpPr>
      <p:grpSpPr>
        <a:xfrm>
          <a:off x="0" y="0"/>
          <a:ext cx="0" cy="0"/>
          <a:chOff x="0" y="0"/>
          <a:chExt cx="0" cy="0"/>
        </a:xfrm>
      </p:grpSpPr>
      <p:pic>
        <p:nvPicPr>
          <p:cNvPr descr="ppt institucional-actualizado[1].jpg" id="45" name="Google Shape;45;p7"/>
          <p:cNvPicPr preferRelativeResize="0"/>
          <p:nvPr/>
        </p:nvPicPr>
        <p:blipFill rotWithShape="1">
          <a:blip r:embed="rId2">
            <a:alphaModFix/>
          </a:blip>
          <a:srcRect b="0" l="0" r="0" t="0"/>
          <a:stretch/>
        </p:blipFill>
        <p:spPr>
          <a:xfrm>
            <a:off x="0" y="0"/>
            <a:ext cx="9043416" cy="67818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ción">
  <p:cSld name="Comparación">
    <p:spTree>
      <p:nvGrpSpPr>
        <p:cNvPr id="46" name="Shape 46"/>
        <p:cNvGrpSpPr/>
        <p:nvPr/>
      </p:nvGrpSpPr>
      <p:grpSpPr>
        <a:xfrm>
          <a:off x="0" y="0"/>
          <a:ext cx="0" cy="0"/>
          <a:chOff x="0" y="0"/>
          <a:chExt cx="0" cy="0"/>
        </a:xfrm>
      </p:grpSpPr>
      <p:sp>
        <p:nvSpPr>
          <p:cNvPr id="47" name="Google Shape;47;p8"/>
          <p:cNvSpPr/>
          <p:nvPr/>
        </p:nvSpPr>
        <p:spPr>
          <a:xfrm>
            <a:off x="1748454" y="-27988"/>
            <a:ext cx="1731112" cy="132343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MX" sz="8000" u="none" cap="none" strike="noStrike">
                <a:solidFill>
                  <a:srgbClr val="2871B4"/>
                </a:solidFill>
                <a:latin typeface="PT Sans"/>
                <a:ea typeface="PT Sans"/>
                <a:cs typeface="PT Sans"/>
                <a:sym typeface="PT Sans"/>
              </a:rPr>
              <a:t>16</a:t>
            </a:r>
            <a:endParaRPr b="1" sz="8000">
              <a:solidFill>
                <a:srgbClr val="2871B4"/>
              </a:solidFill>
              <a:latin typeface="PT Sans"/>
              <a:ea typeface="PT Sans"/>
              <a:cs typeface="PT Sans"/>
              <a:sym typeface="PT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type="blank">
  <p:cSld name="BLANK">
    <p:spTree>
      <p:nvGrpSpPr>
        <p:cNvPr id="48" name="Shape 48"/>
        <p:cNvGrpSpPr/>
        <p:nvPr/>
      </p:nvGrpSpPr>
      <p:grpSpPr>
        <a:xfrm>
          <a:off x="0" y="0"/>
          <a:ext cx="0" cy="0"/>
          <a:chOff x="0" y="0"/>
          <a:chExt cx="0" cy="0"/>
        </a:xfrm>
      </p:grpSpPr>
      <p:sp>
        <p:nvSpPr>
          <p:cNvPr id="49" name="Google Shape;49;p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50" name="Google Shape;50;p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3.jpg" id="51" name="Google Shape;51;p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Sólo el título">
  <p:cSld name="2_Sólo el título">
    <p:spTree>
      <p:nvGrpSpPr>
        <p:cNvPr id="52" name="Shape 52"/>
        <p:cNvGrpSpPr/>
        <p:nvPr/>
      </p:nvGrpSpPr>
      <p:grpSpPr>
        <a:xfrm>
          <a:off x="0" y="0"/>
          <a:ext cx="0" cy="0"/>
          <a:chOff x="0" y="0"/>
          <a:chExt cx="0" cy="0"/>
        </a:xfrm>
      </p:grpSpPr>
      <p:pic>
        <p:nvPicPr>
          <p:cNvPr descr="LOGO-B.png" id="53" name="Google Shape;53;p1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54" name="Google Shape;54;p1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55" name="Google Shape;55;p1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6" name="Google Shape;56;p10"/>
          <p:cNvSpPr/>
          <p:nvPr/>
        </p:nvSpPr>
        <p:spPr>
          <a:xfrm>
            <a:off x="586828" y="385379"/>
            <a:ext cx="8084206" cy="700690"/>
          </a:xfrm>
          <a:prstGeom prst="rect">
            <a:avLst/>
          </a:prstGeom>
          <a:solidFill>
            <a:srgbClr val="32A3CE"/>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 name="Google Shape;57;p10"/>
          <p:cNvSpPr/>
          <p:nvPr/>
        </p:nvSpPr>
        <p:spPr>
          <a:xfrm>
            <a:off x="4117848" y="297797"/>
            <a:ext cx="1156138" cy="166414"/>
          </a:xfrm>
          <a:prstGeom prst="rect">
            <a:avLst/>
          </a:prstGeom>
          <a:solidFill>
            <a:srgbClr val="32A3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 name="Google Shape;58;p10"/>
          <p:cNvSpPr/>
          <p:nvPr/>
        </p:nvSpPr>
        <p:spPr>
          <a:xfrm>
            <a:off x="5264579" y="297797"/>
            <a:ext cx="1156138" cy="166414"/>
          </a:xfrm>
          <a:prstGeom prst="rect">
            <a:avLst/>
          </a:prstGeom>
          <a:solidFill>
            <a:srgbClr val="45ACC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 name="Google Shape;59;p10"/>
          <p:cNvSpPr/>
          <p:nvPr/>
        </p:nvSpPr>
        <p:spPr>
          <a:xfrm>
            <a:off x="6411310" y="297797"/>
            <a:ext cx="1156138" cy="166414"/>
          </a:xfrm>
          <a:prstGeom prst="rect">
            <a:avLst/>
          </a:prstGeom>
          <a:solidFill>
            <a:srgbClr val="62B2C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 name="Google Shape;60;p10"/>
          <p:cNvSpPr/>
          <p:nvPr/>
        </p:nvSpPr>
        <p:spPr>
          <a:xfrm>
            <a:off x="7514896" y="297797"/>
            <a:ext cx="1156138" cy="166414"/>
          </a:xfrm>
          <a:prstGeom prst="rect">
            <a:avLst/>
          </a:prstGeom>
          <a:solidFill>
            <a:srgbClr val="83BBC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5"/>
          <p:cNvSpPr/>
          <p:nvPr/>
        </p:nvSpPr>
        <p:spPr>
          <a:xfrm>
            <a:off x="878986" y="6215970"/>
            <a:ext cx="3129544"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MX" sz="1800" u="none" cap="none" strike="noStrike">
                <a:solidFill>
                  <a:srgbClr val="7F7F7F"/>
                </a:solidFill>
                <a:latin typeface="Candara"/>
                <a:ea typeface="Candara"/>
                <a:cs typeface="Candara"/>
                <a:sym typeface="Candara"/>
              </a:rPr>
              <a:t>Marzo 2018</a:t>
            </a:r>
            <a:endParaRPr b="0" i="0" sz="1800" u="none" cap="none" strike="noStrike">
              <a:solidFill>
                <a:srgbClr val="7F7F7F"/>
              </a:solidFill>
              <a:latin typeface="Candara"/>
              <a:ea typeface="Candara"/>
              <a:cs typeface="Candara"/>
              <a:sym typeface="Candara"/>
            </a:endParaRPr>
          </a:p>
        </p:txBody>
      </p:sp>
      <p:sp>
        <p:nvSpPr>
          <p:cNvPr id="157" name="Google Shape;157;p25"/>
          <p:cNvSpPr txBox="1"/>
          <p:nvPr/>
        </p:nvSpPr>
        <p:spPr>
          <a:xfrm>
            <a:off x="711757" y="5754305"/>
            <a:ext cx="3464003" cy="64633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MX" sz="1800" u="none" cap="none" strike="noStrike">
                <a:solidFill>
                  <a:schemeClr val="dk1"/>
                </a:solidFill>
                <a:latin typeface="Candara"/>
                <a:ea typeface="Candara"/>
                <a:cs typeface="Candara"/>
                <a:sym typeface="Candara"/>
              </a:rPr>
              <a:t>PBY3101: Programación de Base de Datos</a:t>
            </a:r>
            <a:endParaRPr b="0" i="0" sz="1800" u="none" cap="none" strike="noStrike">
              <a:solidFill>
                <a:schemeClr val="dk1"/>
              </a:solidFill>
              <a:latin typeface="Candara"/>
              <a:ea typeface="Candara"/>
              <a:cs typeface="Candara"/>
              <a:sym typeface="Candara"/>
            </a:endParaRPr>
          </a:p>
        </p:txBody>
      </p:sp>
      <p:sp>
        <p:nvSpPr>
          <p:cNvPr id="158" name="Google Shape;158;p25"/>
          <p:cNvSpPr txBox="1"/>
          <p:nvPr/>
        </p:nvSpPr>
        <p:spPr>
          <a:xfrm>
            <a:off x="1159727" y="3724507"/>
            <a:ext cx="2430966" cy="1200329"/>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3600" u="none" cap="none" strike="noStrike">
                <a:solidFill>
                  <a:schemeClr val="dk2"/>
                </a:solidFill>
                <a:latin typeface="Calibri"/>
                <a:ea typeface="Calibri"/>
                <a:cs typeface="Calibri"/>
                <a:sym typeface="Calibri"/>
              </a:rPr>
              <a:t>Creando Package</a:t>
            </a:r>
            <a:endParaRPr b="1" i="0" sz="3600" u="none" cap="none" strike="noStrike">
              <a:solidFill>
                <a:schemeClr val="dk2"/>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4"/>
          <p:cNvSpPr txBox="1"/>
          <p:nvPr/>
        </p:nvSpPr>
        <p:spPr>
          <a:xfrm>
            <a:off x="4683512" y="334536"/>
            <a:ext cx="3969834"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2800" u="none" cap="none" strike="noStrike">
                <a:solidFill>
                  <a:schemeClr val="lt1"/>
                </a:solidFill>
                <a:latin typeface="Calibri"/>
                <a:ea typeface="Calibri"/>
                <a:cs typeface="Calibri"/>
                <a:sym typeface="Calibri"/>
              </a:rPr>
              <a:t>Creando Package</a:t>
            </a:r>
            <a:endParaRPr b="1" i="0" sz="2800" u="none" cap="none" strike="noStrike">
              <a:solidFill>
                <a:schemeClr val="lt1"/>
              </a:solidFill>
              <a:latin typeface="Calibri"/>
              <a:ea typeface="Calibri"/>
              <a:cs typeface="Calibri"/>
              <a:sym typeface="Calibri"/>
            </a:endParaRPr>
          </a:p>
        </p:txBody>
      </p:sp>
      <p:pic>
        <p:nvPicPr>
          <p:cNvPr id="219" name="Google Shape;219;p34"/>
          <p:cNvPicPr preferRelativeResize="0"/>
          <p:nvPr/>
        </p:nvPicPr>
        <p:blipFill rotWithShape="1">
          <a:blip r:embed="rId3">
            <a:alphaModFix/>
          </a:blip>
          <a:srcRect b="0" l="0" r="0" t="0"/>
          <a:stretch/>
        </p:blipFill>
        <p:spPr>
          <a:xfrm>
            <a:off x="356839" y="1095849"/>
            <a:ext cx="8653346" cy="437370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6"/>
          <p:cNvSpPr txBox="1"/>
          <p:nvPr/>
        </p:nvSpPr>
        <p:spPr>
          <a:xfrm>
            <a:off x="1159727" y="2832409"/>
            <a:ext cx="2430966" cy="1200329"/>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3600" u="none" cap="none" strike="noStrike">
                <a:solidFill>
                  <a:schemeClr val="lt1"/>
                </a:solidFill>
                <a:latin typeface="Calibri"/>
                <a:ea typeface="Calibri"/>
                <a:cs typeface="Calibri"/>
                <a:sym typeface="Calibri"/>
              </a:rPr>
              <a:t>Creando Package</a:t>
            </a:r>
            <a:endParaRPr b="1" i="0" sz="3600" u="none" cap="none" strike="noStrike">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7"/>
          <p:cNvSpPr txBox="1"/>
          <p:nvPr/>
        </p:nvSpPr>
        <p:spPr>
          <a:xfrm>
            <a:off x="4683512" y="334536"/>
            <a:ext cx="3969834"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2800" u="none" cap="none" strike="noStrike">
                <a:solidFill>
                  <a:schemeClr val="lt1"/>
                </a:solidFill>
                <a:latin typeface="Calibri"/>
                <a:ea typeface="Calibri"/>
                <a:cs typeface="Calibri"/>
                <a:sym typeface="Calibri"/>
              </a:rPr>
              <a:t>Creando Package</a:t>
            </a:r>
            <a:endParaRPr b="1" i="0" sz="2800" u="none" cap="none" strike="noStrike">
              <a:solidFill>
                <a:schemeClr val="lt1"/>
              </a:solidFill>
              <a:latin typeface="Calibri"/>
              <a:ea typeface="Calibri"/>
              <a:cs typeface="Calibri"/>
              <a:sym typeface="Calibri"/>
            </a:endParaRPr>
          </a:p>
        </p:txBody>
      </p:sp>
      <p:pic>
        <p:nvPicPr>
          <p:cNvPr id="170" name="Google Shape;170;p27"/>
          <p:cNvPicPr preferRelativeResize="0"/>
          <p:nvPr/>
        </p:nvPicPr>
        <p:blipFill rotWithShape="1">
          <a:blip r:embed="rId3">
            <a:alphaModFix/>
          </a:blip>
          <a:srcRect b="0" l="0" r="0" t="0"/>
          <a:stretch/>
        </p:blipFill>
        <p:spPr>
          <a:xfrm>
            <a:off x="446049" y="1688867"/>
            <a:ext cx="8038162" cy="352990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8"/>
          <p:cNvSpPr txBox="1"/>
          <p:nvPr/>
        </p:nvSpPr>
        <p:spPr>
          <a:xfrm>
            <a:off x="4683512" y="334536"/>
            <a:ext cx="3969834"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2800" u="none" cap="none" strike="noStrike">
                <a:solidFill>
                  <a:schemeClr val="lt1"/>
                </a:solidFill>
                <a:latin typeface="Calibri"/>
                <a:ea typeface="Calibri"/>
                <a:cs typeface="Calibri"/>
                <a:sym typeface="Calibri"/>
              </a:rPr>
              <a:t>Creando Package</a:t>
            </a:r>
            <a:endParaRPr b="1" i="0" sz="2800" u="none" cap="none" strike="noStrike">
              <a:solidFill>
                <a:schemeClr val="lt1"/>
              </a:solidFill>
              <a:latin typeface="Calibri"/>
              <a:ea typeface="Calibri"/>
              <a:cs typeface="Calibri"/>
              <a:sym typeface="Calibri"/>
            </a:endParaRPr>
          </a:p>
        </p:txBody>
      </p:sp>
      <p:pic>
        <p:nvPicPr>
          <p:cNvPr id="177" name="Google Shape;177;p28"/>
          <p:cNvPicPr preferRelativeResize="0"/>
          <p:nvPr/>
        </p:nvPicPr>
        <p:blipFill rotWithShape="1">
          <a:blip r:embed="rId3">
            <a:alphaModFix/>
          </a:blip>
          <a:srcRect b="0" l="0" r="0" t="0"/>
          <a:stretch/>
        </p:blipFill>
        <p:spPr>
          <a:xfrm>
            <a:off x="1087243" y="1109162"/>
            <a:ext cx="7192537" cy="5052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29"/>
          <p:cNvSpPr txBox="1"/>
          <p:nvPr/>
        </p:nvSpPr>
        <p:spPr>
          <a:xfrm>
            <a:off x="4683512" y="334536"/>
            <a:ext cx="3969834"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2800" u="none" cap="none" strike="noStrike">
                <a:solidFill>
                  <a:schemeClr val="lt1"/>
                </a:solidFill>
                <a:latin typeface="Calibri"/>
                <a:ea typeface="Calibri"/>
                <a:cs typeface="Calibri"/>
                <a:sym typeface="Calibri"/>
              </a:rPr>
              <a:t>Creando Package</a:t>
            </a:r>
            <a:endParaRPr b="1" i="0" sz="2800" u="none" cap="none" strike="noStrike">
              <a:solidFill>
                <a:schemeClr val="lt1"/>
              </a:solidFill>
              <a:latin typeface="Calibri"/>
              <a:ea typeface="Calibri"/>
              <a:cs typeface="Calibri"/>
              <a:sym typeface="Calibri"/>
            </a:endParaRPr>
          </a:p>
        </p:txBody>
      </p:sp>
      <p:pic>
        <p:nvPicPr>
          <p:cNvPr id="184" name="Google Shape;184;p29"/>
          <p:cNvPicPr preferRelativeResize="0"/>
          <p:nvPr/>
        </p:nvPicPr>
        <p:blipFill rotWithShape="1">
          <a:blip r:embed="rId3">
            <a:alphaModFix/>
          </a:blip>
          <a:srcRect b="0" l="0" r="0" t="0"/>
          <a:stretch/>
        </p:blipFill>
        <p:spPr>
          <a:xfrm>
            <a:off x="1003610" y="1173911"/>
            <a:ext cx="6891454" cy="503641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0"/>
          <p:cNvSpPr txBox="1"/>
          <p:nvPr/>
        </p:nvSpPr>
        <p:spPr>
          <a:xfrm>
            <a:off x="4683512" y="334536"/>
            <a:ext cx="3969834"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2800" u="none" cap="none" strike="noStrike">
                <a:solidFill>
                  <a:schemeClr val="lt1"/>
                </a:solidFill>
                <a:latin typeface="Calibri"/>
                <a:ea typeface="Calibri"/>
                <a:cs typeface="Calibri"/>
                <a:sym typeface="Calibri"/>
              </a:rPr>
              <a:t>Creando Package</a:t>
            </a:r>
            <a:endParaRPr b="1" i="0" sz="2800" u="none" cap="none" strike="noStrike">
              <a:solidFill>
                <a:schemeClr val="lt1"/>
              </a:solidFill>
              <a:latin typeface="Calibri"/>
              <a:ea typeface="Calibri"/>
              <a:cs typeface="Calibri"/>
              <a:sym typeface="Calibri"/>
            </a:endParaRPr>
          </a:p>
        </p:txBody>
      </p:sp>
      <p:pic>
        <p:nvPicPr>
          <p:cNvPr id="191" name="Google Shape;191;p30"/>
          <p:cNvPicPr preferRelativeResize="0"/>
          <p:nvPr/>
        </p:nvPicPr>
        <p:blipFill rotWithShape="1">
          <a:blip r:embed="rId3">
            <a:alphaModFix/>
          </a:blip>
          <a:srcRect b="0" l="0" r="0" t="0"/>
          <a:stretch/>
        </p:blipFill>
        <p:spPr>
          <a:xfrm>
            <a:off x="936702" y="1114581"/>
            <a:ext cx="7493620" cy="503623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31"/>
          <p:cNvSpPr txBox="1"/>
          <p:nvPr/>
        </p:nvSpPr>
        <p:spPr>
          <a:xfrm>
            <a:off x="4683512" y="334536"/>
            <a:ext cx="3969834"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2800" u="none" cap="none" strike="noStrike">
                <a:solidFill>
                  <a:schemeClr val="lt1"/>
                </a:solidFill>
                <a:latin typeface="Calibri"/>
                <a:ea typeface="Calibri"/>
                <a:cs typeface="Calibri"/>
                <a:sym typeface="Calibri"/>
              </a:rPr>
              <a:t>Creando Package</a:t>
            </a:r>
            <a:endParaRPr b="1" i="0" sz="2800" u="none" cap="none" strike="noStrike">
              <a:solidFill>
                <a:schemeClr val="lt1"/>
              </a:solidFill>
              <a:latin typeface="Calibri"/>
              <a:ea typeface="Calibri"/>
              <a:cs typeface="Calibri"/>
              <a:sym typeface="Calibri"/>
            </a:endParaRPr>
          </a:p>
        </p:txBody>
      </p:sp>
      <p:pic>
        <p:nvPicPr>
          <p:cNvPr id="198" name="Google Shape;198;p31"/>
          <p:cNvPicPr preferRelativeResize="0"/>
          <p:nvPr/>
        </p:nvPicPr>
        <p:blipFill rotWithShape="1">
          <a:blip r:embed="rId3">
            <a:alphaModFix/>
          </a:blip>
          <a:srcRect b="0" l="0" r="0" t="0"/>
          <a:stretch/>
        </p:blipFill>
        <p:spPr>
          <a:xfrm>
            <a:off x="1014760" y="1192294"/>
            <a:ext cx="7337503" cy="494545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2"/>
          <p:cNvSpPr txBox="1"/>
          <p:nvPr/>
        </p:nvSpPr>
        <p:spPr>
          <a:xfrm>
            <a:off x="4683512" y="334536"/>
            <a:ext cx="3969834"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2800" u="none" cap="none" strike="noStrike">
                <a:solidFill>
                  <a:schemeClr val="lt1"/>
                </a:solidFill>
                <a:latin typeface="Calibri"/>
                <a:ea typeface="Calibri"/>
                <a:cs typeface="Calibri"/>
                <a:sym typeface="Calibri"/>
              </a:rPr>
              <a:t>Creando Package</a:t>
            </a:r>
            <a:endParaRPr b="1" i="0" sz="2800" u="none" cap="none" strike="noStrike">
              <a:solidFill>
                <a:schemeClr val="lt1"/>
              </a:solidFill>
              <a:latin typeface="Calibri"/>
              <a:ea typeface="Calibri"/>
              <a:cs typeface="Calibri"/>
              <a:sym typeface="Calibri"/>
            </a:endParaRPr>
          </a:p>
        </p:txBody>
      </p:sp>
      <p:pic>
        <p:nvPicPr>
          <p:cNvPr id="205" name="Google Shape;205;p32"/>
          <p:cNvPicPr preferRelativeResize="0"/>
          <p:nvPr/>
        </p:nvPicPr>
        <p:blipFill rotWithShape="1">
          <a:blip r:embed="rId3">
            <a:alphaModFix/>
          </a:blip>
          <a:srcRect b="0" l="0" r="0" t="0"/>
          <a:stretch/>
        </p:blipFill>
        <p:spPr>
          <a:xfrm>
            <a:off x="439875" y="1683250"/>
            <a:ext cx="8452901" cy="3021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33"/>
          <p:cNvSpPr txBox="1"/>
          <p:nvPr/>
        </p:nvSpPr>
        <p:spPr>
          <a:xfrm>
            <a:off x="4683512" y="334536"/>
            <a:ext cx="3969834" cy="52322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2800" u="none" cap="none" strike="noStrike">
                <a:solidFill>
                  <a:schemeClr val="lt1"/>
                </a:solidFill>
                <a:latin typeface="Calibri"/>
                <a:ea typeface="Calibri"/>
                <a:cs typeface="Calibri"/>
                <a:sym typeface="Calibri"/>
              </a:rPr>
              <a:t>Creando Package</a:t>
            </a:r>
            <a:endParaRPr b="1" i="0" sz="2800" u="none" cap="none" strike="noStrike">
              <a:solidFill>
                <a:schemeClr val="lt1"/>
              </a:solidFill>
              <a:latin typeface="Calibri"/>
              <a:ea typeface="Calibri"/>
              <a:cs typeface="Calibri"/>
              <a:sym typeface="Calibri"/>
            </a:endParaRPr>
          </a:p>
        </p:txBody>
      </p:sp>
      <p:pic>
        <p:nvPicPr>
          <p:cNvPr id="212" name="Google Shape;212;p33"/>
          <p:cNvPicPr preferRelativeResize="0"/>
          <p:nvPr/>
        </p:nvPicPr>
        <p:blipFill rotWithShape="1">
          <a:blip r:embed="rId3">
            <a:alphaModFix/>
          </a:blip>
          <a:srcRect b="0" l="0" r="0" t="0"/>
          <a:stretch/>
        </p:blipFill>
        <p:spPr>
          <a:xfrm>
            <a:off x="781100" y="1155975"/>
            <a:ext cx="7798951" cy="54497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